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0" r:id="rId5"/>
    <p:sldId id="258" r:id="rId6"/>
    <p:sldId id="259" r:id="rId7"/>
    <p:sldId id="260" r:id="rId8"/>
    <p:sldId id="271" r:id="rId9"/>
    <p:sldId id="272" r:id="rId10"/>
    <p:sldId id="273" r:id="rId11"/>
    <p:sldId id="262" r:id="rId12"/>
    <p:sldId id="268" r:id="rId13"/>
    <p:sldId id="263" r:id="rId14"/>
    <p:sldId id="261" r:id="rId15"/>
    <p:sldId id="264" r:id="rId16"/>
    <p:sldId id="269" r:id="rId17"/>
    <p:sldId id="265" r:id="rId18"/>
    <p:sldId id="26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38" y="-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14164-63E8-4CD1-9587-A4D3FA59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279ABF6-5658-4DB2-A24B-800070EAC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1702-DF2C-42B6-B6BC-E35F84FF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19A42-D7C1-4486-A68A-AD3C943D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EB59E8-272A-452C-BFE3-D3DB9491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681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20DC1-65A8-4E7D-9CE4-7E66C088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50FA0B2-A75E-4E59-93FF-A33FD01A4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F4C267-9791-4F6B-BDD7-0705AFF3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A460FC-58A4-4B3C-83EE-BD2E17E2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28FFA2-0CE6-4D71-A91F-83A308F8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8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9E4341-890B-4608-9AAA-00268CBEE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D49B9A-390C-4D5D-AA1A-A8C0E00D6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58DC3E-BDB1-44EC-B61F-52FA3FDC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EC4271-00DF-4098-9DD5-DE4F88E32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992AA5-B704-4A94-A17D-32107FB4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BEA20-4023-4393-8844-D0BDC66A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50BF4A-BEA6-4304-B011-BAD5A555B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16AE42-0512-478E-8BBB-93A91BDA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7C52A-63C4-4F6F-8B31-303FD973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FDD852-213B-427F-8325-63B48523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39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A8A2A-401F-4E62-AFB2-22E494900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CD358A-F7B5-4C5A-AA68-C81164AEB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425B71-E9E1-485B-881D-97686EB6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EBA701-C821-411E-AB24-CD277C0D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37574-9CD3-4333-BB5B-993CFDAB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7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C47E0-2719-4D17-88F1-AC0E2DF9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ED1391-B6E6-4A07-A34F-2D829CF4CA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8040A0-1DB9-4946-892F-8A2DF9D79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A3F34C-C5B7-4A50-9A1E-DE90A5A8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A519F-4781-467D-89FC-E983CF3C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98F703-7D7B-409B-AC0D-D1F297AB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19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BA9FD-5E9E-4A9B-8D08-CE9C9A376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DEB360-B331-4443-8FA3-30D521B2A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88B8A5-2D50-468C-9C72-AD45566B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BF444A-E0AA-4400-B2C2-98E559D76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AED4FE-CA08-4015-97B4-3C6B2736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0161EC-928B-42AC-B054-3F4F3E544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BD8E5C9-4F1E-4A7F-9521-CCABEC3F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FCDFA1-4EEE-465C-9053-16B30308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57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FBB44-B306-49F1-BACE-CDA7EFB8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2D6799-2FF2-4F64-B146-AF2A3937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F68594-06C1-46CA-B30D-329F09BD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A5FF-A181-44B8-96E7-76C7A55A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99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EA923F-0BBD-474F-BBD7-F9A80EDA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74201D-BCF7-443F-9D23-46C24ACD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329BA6-D6AC-45F9-92C1-F1487147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33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44D83E-D92C-458C-B9EC-4E74D3F8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BBC8AB-07D6-4112-945B-33462574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86524D-3A46-4A07-B73D-9345B32DF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B519FB-9194-4AD1-A11C-A136526B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C95478-CA57-4788-BFDF-6B725A34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80BCAE-E68E-46D3-944D-A8C62507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8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8A75E-35AB-4874-BB8B-BE30516F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600D20-3310-403D-BFBB-C41354F66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F49189-9F8E-4043-90F0-D1353AE83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D792A-F239-4F1A-A76F-90847A317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5EDF06-939C-4595-81AA-F53D0A46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75D7EF-80B1-4C9E-A539-00CAA926A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31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315B7DF-452E-4E71-BA29-0977DAD0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CFDA19-7CD9-4E3F-9D4C-171ABB952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44A29-7A13-4D0A-87BE-B911943E6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376C9-FBF9-42EF-BF07-FE928E0C7530}" type="datetimeFigureOut">
              <a:rPr lang="fr-FR" smtClean="0"/>
              <a:t>13/07/2021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428179-F2F6-4813-971A-EE569DDBBE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4358C5-F5B8-402F-B2ED-24A4C8C8F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2B13-2438-4FE3-B88E-BC22ADA79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9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sbpb@orange.fr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bpb@orange.f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7D6B6-56A9-4367-9439-6FD0DD45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7302" y="524927"/>
            <a:ext cx="9144000" cy="1312453"/>
          </a:xfr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THE  PIPERS MEMORIAL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ADECCA-E678-4911-9E4A-2B1F0D477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61" y="4754132"/>
            <a:ext cx="11696277" cy="1895168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endParaRPr lang="fr-FR" sz="4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20th ANNIVERSARY</a:t>
            </a:r>
          </a:p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2002 /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0631CF-72B5-49D2-8FDA-C5F9C6704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73" y="2094271"/>
            <a:ext cx="5202341" cy="34848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818E53-D1A5-4262-B56B-CE0F65070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7" y="2385218"/>
            <a:ext cx="2143125" cy="21431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1001F4-90CE-458E-8C57-BCA12A5D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11" y="2420510"/>
            <a:ext cx="2139881" cy="21459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52260A-A10B-453A-B563-5A5F50D37D42}"/>
              </a:ext>
            </a:extLst>
          </p:cNvPr>
          <p:cNvSpPr/>
          <p:nvPr/>
        </p:nvSpPr>
        <p:spPr>
          <a:xfrm rot="20708593">
            <a:off x="366834" y="5357370"/>
            <a:ext cx="270458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16/07/2022</a:t>
            </a:r>
            <a:endParaRPr lang="fr-FR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2C2F15-FC3D-4710-8EBA-07B9A772DCB1}"/>
              </a:ext>
            </a:extLst>
          </p:cNvPr>
          <p:cNvSpPr/>
          <p:nvPr/>
        </p:nvSpPr>
        <p:spPr>
          <a:xfrm rot="939852">
            <a:off x="8536753" y="5194305"/>
            <a:ext cx="3289099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LONGUEVAL</a:t>
            </a:r>
          </a:p>
        </p:txBody>
      </p:sp>
    </p:spTree>
    <p:extLst>
      <p:ext uri="{BB962C8B-B14F-4D97-AF65-F5344CB8AC3E}">
        <p14:creationId xmlns:p14="http://schemas.microsoft.com/office/powerpoint/2010/main" val="225107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B7521BD-B5C7-4FE9-A022-C479DC9DB85A}"/>
              </a:ext>
            </a:extLst>
          </p:cNvPr>
          <p:cNvSpPr txBox="1"/>
          <p:nvPr/>
        </p:nvSpPr>
        <p:spPr>
          <a:xfrm>
            <a:off x="130629" y="1665514"/>
            <a:ext cx="988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DRUMMING SCORES:  Bass </a:t>
            </a:r>
            <a:r>
              <a:rPr lang="fr-FR" dirty="0" err="1"/>
              <a:t>Drum</a:t>
            </a:r>
            <a:r>
              <a:rPr lang="fr-FR" dirty="0"/>
              <a:t>, </a:t>
            </a:r>
            <a:r>
              <a:rPr lang="fr-FR" dirty="0" err="1"/>
              <a:t>Tenor</a:t>
            </a:r>
            <a:r>
              <a:rPr lang="fr-FR" dirty="0"/>
              <a:t> Drums and </a:t>
            </a:r>
            <a:r>
              <a:rPr lang="fr-FR" dirty="0" err="1"/>
              <a:t>Snare</a:t>
            </a:r>
            <a:r>
              <a:rPr lang="fr-FR" dirty="0"/>
              <a:t> Drums  scores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sent  in a </a:t>
            </a:r>
            <a:r>
              <a:rPr lang="fr-FR" dirty="0" err="1"/>
              <a:t>fee</a:t>
            </a:r>
            <a:r>
              <a:rPr lang="fr-FR" dirty="0"/>
              <a:t> </a:t>
            </a:r>
            <a:r>
              <a:rPr lang="fr-FR" dirty="0" err="1"/>
              <a:t>weeks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5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7A4C7F-5A6F-452B-913B-57F9AB14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948" y="513969"/>
            <a:ext cx="6039678" cy="107885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/>
              <a:t>  WHERE IS LONGUEVAL ?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287879A-2A99-4A11-A93A-AF74B74325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3" y="1991032"/>
            <a:ext cx="4246566" cy="4246566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1244DCD-C902-4788-B077-B7D543BCB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6" y="1991032"/>
            <a:ext cx="5344324" cy="4246566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CAAA03-7A54-474C-A680-CEE118B09B14}"/>
              </a:ext>
            </a:extLst>
          </p:cNvPr>
          <p:cNvSpPr txBox="1"/>
          <p:nvPr/>
        </p:nvSpPr>
        <p:spPr>
          <a:xfrm>
            <a:off x="10245072" y="2667000"/>
            <a:ext cx="18097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Longueval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 err="1"/>
              <a:t>located</a:t>
            </a:r>
            <a:r>
              <a:rPr lang="fr-FR" sz="2400" dirty="0"/>
              <a:t> in the Somme </a:t>
            </a:r>
            <a:r>
              <a:rPr lang="fr-FR" sz="2400" dirty="0" err="1"/>
              <a:t>department</a:t>
            </a:r>
            <a:r>
              <a:rPr lang="fr-FR" sz="2400" dirty="0"/>
              <a:t>, </a:t>
            </a:r>
            <a:r>
              <a:rPr lang="fr-FR" sz="2400" dirty="0" err="1"/>
              <a:t>between</a:t>
            </a:r>
            <a:r>
              <a:rPr lang="fr-FR" sz="2400" dirty="0"/>
              <a:t> Bapaume, Péronne and Albert.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430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445F46-FC0B-4B01-9550-EA135C67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5502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PARADE ITINARY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3B8D6F-7361-47C3-B76D-0196DECD4E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11632"/>
            <a:ext cx="7169650" cy="425967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1573557-40E5-4291-B02B-0378524A54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655" y="365124"/>
            <a:ext cx="4004119" cy="600617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76F5DF-BAAE-4293-B5F2-595D877C5717}"/>
              </a:ext>
            </a:extLst>
          </p:cNvPr>
          <p:cNvSpPr/>
          <p:nvPr/>
        </p:nvSpPr>
        <p:spPr>
          <a:xfrm>
            <a:off x="7872654" y="5170974"/>
            <a:ext cx="4004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We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will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fr-FR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remember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them</a:t>
            </a:r>
            <a:r>
              <a:rPr lang="fr-FR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…</a:t>
            </a:r>
            <a:endParaRPr lang="fr-FR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45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7A29D2-CD4E-4F11-85EC-80F88D39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3" y="225875"/>
            <a:ext cx="4570771" cy="114572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600" b="1" i="1" dirty="0"/>
              <a:t>DATE OF REGISTRATION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F0664-B763-45A8-A03F-C4CA93449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423" y="1825625"/>
            <a:ext cx="5578577" cy="2952852"/>
          </a:xfrm>
        </p:spPr>
        <p:txBody>
          <a:bodyPr/>
          <a:lstStyle/>
          <a:p>
            <a:r>
              <a:rPr lang="fr-FR" dirty="0"/>
              <a:t>The  registration </a:t>
            </a:r>
            <a:r>
              <a:rPr lang="fr-FR" dirty="0" err="1"/>
              <a:t>form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sent </a:t>
            </a:r>
            <a:r>
              <a:rPr lang="fr-FR" dirty="0" err="1"/>
              <a:t>before</a:t>
            </a:r>
            <a:r>
              <a:rPr lang="fr-FR" dirty="0"/>
              <a:t>  15th  </a:t>
            </a:r>
            <a:r>
              <a:rPr lang="fr-FR" dirty="0" err="1"/>
              <a:t>February</a:t>
            </a:r>
            <a:r>
              <a:rPr lang="fr-FR" dirty="0"/>
              <a:t> 2022  at: </a:t>
            </a:r>
            <a:r>
              <a:rPr lang="fr-FR" dirty="0">
                <a:hlinkClick r:id="rId2"/>
              </a:rPr>
              <a:t>sbpb@orange.fr</a:t>
            </a:r>
            <a:endParaRPr lang="fr-FR" dirty="0"/>
          </a:p>
          <a:p>
            <a:r>
              <a:rPr lang="fr-FR" dirty="0"/>
              <a:t>The  </a:t>
            </a:r>
            <a:r>
              <a:rPr lang="fr-FR" dirty="0" err="1"/>
              <a:t>Organisers</a:t>
            </a:r>
            <a:r>
              <a:rPr lang="fr-FR" dirty="0"/>
              <a:t> 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contacted</a:t>
            </a:r>
            <a:r>
              <a:rPr lang="fr-FR" dirty="0"/>
              <a:t>  by mail at: </a:t>
            </a:r>
            <a:r>
              <a:rPr lang="fr-FR" dirty="0">
                <a:hlinkClick r:id="rId2"/>
              </a:rPr>
              <a:t>sbpb@orange.fr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Or by phone : 0033321485787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2EC1697F-DE7D-4133-9CEA-8892E958A2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39" y="225875"/>
            <a:ext cx="5744202" cy="4308152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FCEAC27-728C-4E93-A771-B0FBC06341CF}"/>
              </a:ext>
            </a:extLst>
          </p:cNvPr>
          <p:cNvSpPr txBox="1"/>
          <p:nvPr/>
        </p:nvSpPr>
        <p:spPr>
          <a:xfrm>
            <a:off x="838200" y="5161935"/>
            <a:ext cx="982488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dirty="0" err="1"/>
              <a:t>Organisers</a:t>
            </a:r>
            <a:r>
              <a:rPr lang="fr-FR" sz="2800" dirty="0"/>
              <a:t>: </a:t>
            </a:r>
            <a:r>
              <a:rPr lang="fr-FR" sz="2800" b="1" i="1" dirty="0" err="1"/>
              <a:t>Piper’s</a:t>
            </a:r>
            <a:r>
              <a:rPr lang="fr-FR" sz="2800" b="1" i="1" dirty="0"/>
              <a:t> </a:t>
            </a:r>
            <a:r>
              <a:rPr lang="fr-FR" sz="2800" b="1" i="1" dirty="0" err="1"/>
              <a:t>Memorial</a:t>
            </a:r>
            <a:r>
              <a:rPr lang="fr-FR" sz="2800" b="1" i="1" dirty="0"/>
              <a:t> Association , Mairie of Longueval, Somme </a:t>
            </a:r>
            <a:r>
              <a:rPr lang="fr-FR" sz="2800" b="1" i="1" dirty="0" err="1"/>
              <a:t>Battlefield</a:t>
            </a:r>
            <a:r>
              <a:rPr lang="fr-FR" sz="2800" b="1" i="1" dirty="0"/>
              <a:t> Pipe Band.</a:t>
            </a:r>
          </a:p>
        </p:txBody>
      </p:sp>
    </p:spTree>
    <p:extLst>
      <p:ext uri="{BB962C8B-B14F-4D97-AF65-F5344CB8AC3E}">
        <p14:creationId xmlns:p14="http://schemas.microsoft.com/office/powerpoint/2010/main" val="3082978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9050FA-EDD8-4FD1-A381-26D06C23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497826" cy="132556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b="1" u="sng" dirty="0"/>
              <a:t>More information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2C2A3-FF29-484D-A539-5316A39300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i="1" dirty="0"/>
              <a:t>HOW CAN YOUHELP ?</a:t>
            </a:r>
          </a:p>
          <a:p>
            <a:r>
              <a:rPr lang="fr-FR" dirty="0" err="1"/>
              <a:t>Your</a:t>
            </a:r>
            <a:r>
              <a:rPr lang="fr-FR" dirty="0"/>
              <a:t>  </a:t>
            </a:r>
            <a:r>
              <a:rPr lang="fr-FR" dirty="0" err="1"/>
              <a:t>coming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 a  </a:t>
            </a:r>
            <a:r>
              <a:rPr lang="fr-FR" dirty="0" err="1"/>
              <a:t>great</a:t>
            </a:r>
            <a:r>
              <a:rPr lang="fr-FR" dirty="0"/>
              <a:t> part  for the </a:t>
            </a:r>
            <a:r>
              <a:rPr lang="fr-FR" dirty="0" err="1"/>
              <a:t>success</a:t>
            </a:r>
            <a:r>
              <a:rPr lang="fr-FR" dirty="0"/>
              <a:t> of the  20th </a:t>
            </a:r>
            <a:r>
              <a:rPr lang="fr-FR" dirty="0" err="1"/>
              <a:t>Anniversary</a:t>
            </a:r>
            <a:r>
              <a:rPr lang="fr-FR" dirty="0"/>
              <a:t> ,  but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can  </a:t>
            </a:r>
            <a:r>
              <a:rPr lang="fr-FR" dirty="0" err="1"/>
              <a:t>make</a:t>
            </a:r>
            <a:r>
              <a:rPr lang="fr-FR" dirty="0"/>
              <a:t> a donation 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help for the 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fees</a:t>
            </a:r>
            <a:r>
              <a:rPr lang="fr-FR" dirty="0"/>
              <a:t>  (</a:t>
            </a:r>
            <a:r>
              <a:rPr lang="fr-FR" dirty="0" err="1"/>
              <a:t>cleaning</a:t>
            </a:r>
            <a:r>
              <a:rPr lang="fr-FR" dirty="0"/>
              <a:t> and  </a:t>
            </a:r>
            <a:r>
              <a:rPr lang="fr-FR" dirty="0" err="1"/>
              <a:t>maintnance</a:t>
            </a:r>
            <a:r>
              <a:rPr lang="fr-FR" dirty="0"/>
              <a:t>  or </a:t>
            </a:r>
            <a:r>
              <a:rPr lang="fr-FR" dirty="0" err="1"/>
              <a:t>repair</a:t>
            </a:r>
            <a:r>
              <a:rPr lang="fr-FR" dirty="0"/>
              <a:t> of the </a:t>
            </a:r>
            <a:r>
              <a:rPr lang="fr-FR" dirty="0" err="1"/>
              <a:t>Memorial</a:t>
            </a:r>
            <a:r>
              <a:rPr lang="fr-FR" dirty="0"/>
              <a:t>, </a:t>
            </a:r>
            <a:r>
              <a:rPr lang="fr-FR" dirty="0" err="1"/>
              <a:t>payment</a:t>
            </a:r>
            <a:r>
              <a:rPr lang="fr-FR" dirty="0"/>
              <a:t> for </a:t>
            </a:r>
            <a:r>
              <a:rPr lang="fr-FR" dirty="0" err="1"/>
              <a:t>security</a:t>
            </a:r>
            <a:r>
              <a:rPr lang="fr-FR" dirty="0"/>
              <a:t> and  first </a:t>
            </a:r>
            <a:r>
              <a:rPr lang="fr-FR" dirty="0" err="1"/>
              <a:t>aid</a:t>
            </a:r>
            <a:r>
              <a:rPr lang="fr-FR" dirty="0"/>
              <a:t> services , </a:t>
            </a:r>
            <a:r>
              <a:rPr lang="fr-FR" dirty="0" err="1"/>
              <a:t>aso</a:t>
            </a:r>
            <a:r>
              <a:rPr lang="fr-FR" dirty="0"/>
              <a:t>…)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DD7583-DF44-4DBA-9C8C-C4702AA94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75360"/>
            <a:ext cx="5181600" cy="5201603"/>
          </a:xfrm>
        </p:spPr>
        <p:txBody>
          <a:bodyPr/>
          <a:lstStyle/>
          <a:p>
            <a:r>
              <a:rPr lang="fr-FR" dirty="0" err="1"/>
              <a:t>Special</a:t>
            </a:r>
            <a:r>
              <a:rPr lang="fr-FR" dirty="0"/>
              <a:t> places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 </a:t>
            </a:r>
            <a:r>
              <a:rPr lang="fr-FR" dirty="0" err="1"/>
              <a:t>reserved</a:t>
            </a:r>
            <a:r>
              <a:rPr lang="fr-FR" dirty="0"/>
              <a:t> for coaches and </a:t>
            </a:r>
            <a:r>
              <a:rPr lang="fr-FR" dirty="0" err="1"/>
              <a:t>other</a:t>
            </a:r>
            <a:r>
              <a:rPr lang="fr-FR" dirty="0"/>
              <a:t> places for </a:t>
            </a:r>
            <a:r>
              <a:rPr lang="fr-FR" dirty="0" err="1"/>
              <a:t>individual</a:t>
            </a:r>
            <a:r>
              <a:rPr lang="fr-FR" dirty="0"/>
              <a:t> cars and minibus.</a:t>
            </a:r>
          </a:p>
          <a:p>
            <a:r>
              <a:rPr lang="fr-FR" dirty="0"/>
              <a:t>The </a:t>
            </a:r>
            <a:r>
              <a:rPr lang="fr-FR" dirty="0" err="1"/>
              <a:t>roads</a:t>
            </a:r>
            <a:r>
              <a:rPr lang="fr-FR" dirty="0"/>
              <a:t>  </a:t>
            </a:r>
            <a:r>
              <a:rPr lang="fr-FR" dirty="0" err="1"/>
              <a:t>around</a:t>
            </a:r>
            <a:r>
              <a:rPr lang="fr-FR" dirty="0"/>
              <a:t> the center of the village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securised</a:t>
            </a:r>
            <a:r>
              <a:rPr lang="fr-FR" dirty="0"/>
              <a:t>  and </a:t>
            </a:r>
            <a:r>
              <a:rPr lang="fr-FR" dirty="0" err="1"/>
              <a:t>closed</a:t>
            </a:r>
            <a:r>
              <a:rPr lang="fr-FR" dirty="0"/>
              <a:t>. </a:t>
            </a:r>
            <a:r>
              <a:rPr lang="fr-FR" dirty="0" err="1"/>
              <a:t>During</a:t>
            </a:r>
            <a:r>
              <a:rPr lang="fr-FR" dirty="0"/>
              <a:t> the time of the  </a:t>
            </a:r>
            <a:r>
              <a:rPr lang="fr-FR" dirty="0" err="1"/>
              <a:t>event</a:t>
            </a:r>
            <a:endParaRPr lang="fr-FR" dirty="0"/>
          </a:p>
          <a:p>
            <a:r>
              <a:rPr lang="fr-FR" dirty="0"/>
              <a:t>WC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accessible </a:t>
            </a:r>
          </a:p>
          <a:p>
            <a:r>
              <a:rPr lang="fr-FR" dirty="0" err="1"/>
              <a:t>Some</a:t>
            </a:r>
            <a:r>
              <a:rPr lang="fr-FR" dirty="0"/>
              <a:t> souvenirs for sale in the « Salle des Fêtes » to help the </a:t>
            </a:r>
            <a:r>
              <a:rPr lang="fr-FR" dirty="0" err="1"/>
              <a:t>Piper’s</a:t>
            </a:r>
            <a:r>
              <a:rPr lang="fr-FR" dirty="0"/>
              <a:t> </a:t>
            </a:r>
            <a:r>
              <a:rPr lang="fr-FR" dirty="0" err="1"/>
              <a:t>Memorial</a:t>
            </a:r>
            <a:r>
              <a:rPr lang="fr-FR" dirty="0"/>
              <a:t> Association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84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78A5E-29F1-489C-B9E6-1FFB69D2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93174"/>
            <a:ext cx="1816510" cy="6489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600" b="1" i="1" dirty="0"/>
              <a:t>Souvenirs</a:t>
            </a:r>
            <a:r>
              <a:rPr lang="fr-FR" sz="3600" dirty="0"/>
              <a:t> </a:t>
            </a:r>
          </a:p>
        </p:txBody>
      </p:sp>
      <p:pic>
        <p:nvPicPr>
          <p:cNvPr id="26" name="Espace réservé du contenu 25">
            <a:extLst>
              <a:ext uri="{FF2B5EF4-FFF2-40B4-BE49-F238E27FC236}">
                <a16:creationId xmlns:a16="http://schemas.microsoft.com/office/drawing/2014/main" id="{E2208425-B8FF-43C2-AD22-D2514A3505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3" y="1433751"/>
            <a:ext cx="5181600" cy="3990497"/>
          </a:xfrm>
        </p:spPr>
      </p:pic>
      <p:pic>
        <p:nvPicPr>
          <p:cNvPr id="32" name="Espace réservé du contenu 31">
            <a:extLst>
              <a:ext uri="{FF2B5EF4-FFF2-40B4-BE49-F238E27FC236}">
                <a16:creationId xmlns:a16="http://schemas.microsoft.com/office/drawing/2014/main" id="{42E42253-209F-449D-962B-F670F6B6D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39" y="2364967"/>
            <a:ext cx="5582264" cy="4165507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7BC71BB-CE8C-40A1-923E-B577DDA64809}"/>
              </a:ext>
            </a:extLst>
          </p:cNvPr>
          <p:cNvSpPr txBox="1"/>
          <p:nvPr/>
        </p:nvSpPr>
        <p:spPr>
          <a:xfrm>
            <a:off x="838200" y="5515895"/>
            <a:ext cx="296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parade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69C2E7F-4663-4457-989C-4BB45A446F5A}"/>
              </a:ext>
            </a:extLst>
          </p:cNvPr>
          <p:cNvSpPr txBox="1"/>
          <p:nvPr/>
        </p:nvSpPr>
        <p:spPr>
          <a:xfrm>
            <a:off x="9453716" y="1917290"/>
            <a:ext cx="212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Tunes  of Glory</a:t>
            </a:r>
          </a:p>
        </p:txBody>
      </p:sp>
    </p:spTree>
    <p:extLst>
      <p:ext uri="{BB962C8B-B14F-4D97-AF65-F5344CB8AC3E}">
        <p14:creationId xmlns:p14="http://schemas.microsoft.com/office/powerpoint/2010/main" val="111658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FA0B-18A6-4315-8E22-39532CC7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922639" cy="9769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3200" b="1" i="1" dirty="0"/>
              <a:t>20 YEARS AGO…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A4433385-F7D3-41D1-8512-C9EF948A97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3" y="1471662"/>
            <a:ext cx="5577141" cy="3616531"/>
          </a:xfrm>
        </p:spPr>
      </p:pic>
      <p:pic>
        <p:nvPicPr>
          <p:cNvPr id="18" name="Espace réservé du contenu 17">
            <a:extLst>
              <a:ext uri="{FF2B5EF4-FFF2-40B4-BE49-F238E27FC236}">
                <a16:creationId xmlns:a16="http://schemas.microsoft.com/office/drawing/2014/main" id="{54ADE04D-04B0-45DF-AF83-CC9F068C20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55" y="2439169"/>
            <a:ext cx="5577141" cy="4182856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C26A5C-304C-4DE1-85F6-8FC31EA4A90F}"/>
              </a:ext>
            </a:extLst>
          </p:cNvPr>
          <p:cNvSpPr txBox="1"/>
          <p:nvPr/>
        </p:nvSpPr>
        <p:spPr>
          <a:xfrm>
            <a:off x="644013" y="5088193"/>
            <a:ext cx="4159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Mass band </a:t>
            </a:r>
            <a:r>
              <a:rPr lang="fr-FR" dirty="0" err="1"/>
              <a:t>rehearsal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D82EB61-F717-4CE7-B5CE-EF1A3F1A778B}"/>
              </a:ext>
            </a:extLst>
          </p:cNvPr>
          <p:cNvSpPr txBox="1"/>
          <p:nvPr/>
        </p:nvSpPr>
        <p:spPr>
          <a:xfrm>
            <a:off x="8745793" y="1873044"/>
            <a:ext cx="205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The Last Post</a:t>
            </a:r>
          </a:p>
        </p:txBody>
      </p:sp>
    </p:spTree>
    <p:extLst>
      <p:ext uri="{BB962C8B-B14F-4D97-AF65-F5344CB8AC3E}">
        <p14:creationId xmlns:p14="http://schemas.microsoft.com/office/powerpoint/2010/main" val="16129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BF1CD-6ACB-4489-A408-52DC9F7F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12704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i="1" dirty="0"/>
              <a:t>20  </a:t>
            </a:r>
            <a:r>
              <a:rPr lang="fr-FR" b="1" i="1" dirty="0" err="1"/>
              <a:t>Years</a:t>
            </a:r>
            <a:r>
              <a:rPr lang="fr-FR" b="1" i="1" dirty="0"/>
              <a:t> </a:t>
            </a:r>
            <a:r>
              <a:rPr lang="fr-FR" b="1" i="1" dirty="0" err="1"/>
              <a:t>ago</a:t>
            </a:r>
            <a:r>
              <a:rPr lang="fr-FR" b="1" i="1" dirty="0"/>
              <a:t>…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A6D70BD-6BC0-4185-8233-A44F5114DB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07705"/>
            <a:ext cx="10972800" cy="4312548"/>
          </a:xfr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D974020F-8D88-434C-9B54-6D4ED5245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6835" y="1432591"/>
            <a:ext cx="3445565" cy="5161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Somme </a:t>
            </a:r>
            <a:r>
              <a:rPr lang="fr-FR" dirty="0" err="1"/>
              <a:t>Battlefield</a:t>
            </a:r>
            <a:r>
              <a:rPr lang="fr-FR" dirty="0"/>
              <a:t> Pipe Band</a:t>
            </a:r>
          </a:p>
        </p:txBody>
      </p:sp>
    </p:spTree>
    <p:extLst>
      <p:ext uri="{BB962C8B-B14F-4D97-AF65-F5344CB8AC3E}">
        <p14:creationId xmlns:p14="http://schemas.microsoft.com/office/powerpoint/2010/main" val="67720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D2128A-054C-4335-9CAC-50DC18ED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57996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r-FR" b="1" dirty="0"/>
              <a:t>The </a:t>
            </a:r>
            <a:r>
              <a:rPr lang="fr-FR" b="1" dirty="0" err="1"/>
              <a:t>Pipers</a:t>
            </a:r>
            <a:r>
              <a:rPr lang="fr-FR" b="1" dirty="0"/>
              <a:t> </a:t>
            </a:r>
            <a:r>
              <a:rPr lang="fr-FR" b="1" dirty="0" err="1"/>
              <a:t>Memorial</a:t>
            </a:r>
            <a:r>
              <a:rPr lang="fr-FR" b="1" dirty="0"/>
              <a:t> Association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755A2-C13F-4830-80AE-689D68FD5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8" y="1825625"/>
            <a:ext cx="4775456" cy="3174078"/>
          </a:xfrm>
        </p:spPr>
        <p:txBody>
          <a:bodyPr>
            <a:normAutofit/>
          </a:bodyPr>
          <a:lstStyle/>
          <a:p>
            <a:r>
              <a:rPr lang="fr-FR" b="1" i="1" dirty="0" err="1"/>
              <a:t>Committee</a:t>
            </a:r>
            <a:r>
              <a:rPr lang="fr-FR" b="1" i="1" dirty="0"/>
              <a:t> </a:t>
            </a:r>
            <a:r>
              <a:rPr lang="fr-FR" b="1" i="1" dirty="0" err="1"/>
              <a:t>Members</a:t>
            </a:r>
            <a:endParaRPr lang="fr-FR" b="1" i="1" dirty="0"/>
          </a:p>
          <a:p>
            <a:r>
              <a:rPr lang="fr-FR" sz="2000" dirty="0"/>
              <a:t> </a:t>
            </a:r>
            <a:r>
              <a:rPr lang="fr-FR" sz="2000" dirty="0" err="1"/>
              <a:t>Honorary</a:t>
            </a:r>
            <a:r>
              <a:rPr lang="fr-FR" sz="2000" dirty="0"/>
              <a:t> Chairman : Ian ALEXANDER (+)</a:t>
            </a:r>
          </a:p>
          <a:p>
            <a:r>
              <a:rPr lang="fr-FR" sz="2000" dirty="0"/>
              <a:t>Chairman : Ian ALEXANDER </a:t>
            </a:r>
          </a:p>
          <a:p>
            <a:r>
              <a:rPr lang="fr-FR" sz="2000" dirty="0" err="1"/>
              <a:t>Secretary</a:t>
            </a:r>
            <a:r>
              <a:rPr lang="fr-FR" sz="2000" dirty="0"/>
              <a:t>:   Douglas MENEY</a:t>
            </a:r>
          </a:p>
          <a:p>
            <a:r>
              <a:rPr lang="fr-FR" sz="2000" dirty="0" err="1"/>
              <a:t>Treasurer</a:t>
            </a:r>
            <a:r>
              <a:rPr lang="fr-FR" sz="2000" dirty="0"/>
              <a:t> :  Yves HOLBECQ</a:t>
            </a:r>
          </a:p>
          <a:p>
            <a:r>
              <a:rPr lang="fr-FR" sz="2000" dirty="0" err="1"/>
              <a:t>Members</a:t>
            </a:r>
            <a:r>
              <a:rPr lang="fr-FR" sz="2000" dirty="0"/>
              <a:t> :  Jeannie ALEXANDER,                                Jany FOURNIER,  Andy  DECOMYN,                      Albert CARTON ,  Malcolm HALLIDAY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82E0B6B-CD1D-430D-826D-640F156B0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934" y="1825625"/>
            <a:ext cx="2731472" cy="402865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5455B0D-9B42-418C-9AB7-4899E1676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817" y="1792933"/>
            <a:ext cx="3773145" cy="41025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E3BF6B6-51FC-44F4-9D88-2F05AFE52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63" y="5134640"/>
            <a:ext cx="2459701" cy="124378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0119666-F65E-440E-A9C2-2F0CE87A1E62}"/>
              </a:ext>
            </a:extLst>
          </p:cNvPr>
          <p:cNvSpPr txBox="1"/>
          <p:nvPr/>
        </p:nvSpPr>
        <p:spPr>
          <a:xfrm>
            <a:off x="4981934" y="6238568"/>
            <a:ext cx="666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IAN  ALEXANDER    Jr                        YVES HOLBECQ &amp; IAN ALEXANDER</a:t>
            </a:r>
          </a:p>
        </p:txBody>
      </p:sp>
    </p:spTree>
    <p:extLst>
      <p:ext uri="{BB962C8B-B14F-4D97-AF65-F5344CB8AC3E}">
        <p14:creationId xmlns:p14="http://schemas.microsoft.com/office/powerpoint/2010/main" val="321024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0AAC9F-B738-401E-A8CF-CA94FB7F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1" y="132734"/>
            <a:ext cx="7097883" cy="473423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9F6DBFE-AB52-450F-BFF2-557B922FF80A}"/>
              </a:ext>
            </a:extLst>
          </p:cNvPr>
          <p:cNvSpPr txBox="1"/>
          <p:nvPr/>
        </p:nvSpPr>
        <p:spPr>
          <a:xfrm>
            <a:off x="7403690" y="132734"/>
            <a:ext cx="45277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The Pipers Memorial in </a:t>
            </a:r>
            <a:r>
              <a:rPr lang="en-US" sz="2800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Longueval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was unveiled on the 20</a:t>
            </a:r>
            <a:r>
              <a:rPr lang="en-US" sz="2800" b="0" i="0" baseline="3000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 of July 2002. When more than 120 Pipers and Drummers came to the unveiling and Dedication Ceremony, coming from as far afield as Scotland, Ireland ,England, France  ,Belgium, Holland</a:t>
            </a:r>
            <a:r>
              <a:rPr lang="fr-FR" sz="2800" dirty="0"/>
              <a:t>, </a:t>
            </a:r>
            <a:r>
              <a:rPr lang="fr-FR" sz="2800" dirty="0" err="1"/>
              <a:t>aso</a:t>
            </a:r>
            <a:r>
              <a:rPr lang="fr-FR" sz="2800" dirty="0"/>
              <a:t>…  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In July 2022 we will gather once again on the 20</a:t>
            </a:r>
            <a:r>
              <a:rPr lang="en-US" sz="2800" b="0" i="0" baseline="3000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 Anniversary of the Memorial  to pay Tribute and Remember these Pipers of the Great War.  </a:t>
            </a:r>
            <a:r>
              <a:rPr lang="fr-FR" sz="2800" dirty="0"/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87DF3E-2C84-4BD9-8281-23B813117D87}"/>
              </a:ext>
            </a:extLst>
          </p:cNvPr>
          <p:cNvSpPr txBox="1"/>
          <p:nvPr/>
        </p:nvSpPr>
        <p:spPr>
          <a:xfrm>
            <a:off x="555311" y="4999705"/>
            <a:ext cx="6297561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 </a:t>
            </a:r>
            <a:r>
              <a:rPr lang="fr-FR" sz="2800" b="1" i="1" dirty="0">
                <a:latin typeface="Arial Narrow" panose="020B0606020202030204" pitchFamily="34" charset="0"/>
              </a:rPr>
              <a:t>YOU ARE  INVITED TO REMEMBER   THE  PIPERS KILLED  DURING THE GREAT WAR</a:t>
            </a:r>
          </a:p>
        </p:txBody>
      </p:sp>
    </p:spTree>
    <p:extLst>
      <p:ext uri="{BB962C8B-B14F-4D97-AF65-F5344CB8AC3E}">
        <p14:creationId xmlns:p14="http://schemas.microsoft.com/office/powerpoint/2010/main" val="50591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F66EC28-7F49-43DB-B3FA-60F085D0E7AC}"/>
              </a:ext>
            </a:extLst>
          </p:cNvPr>
          <p:cNvSpPr txBox="1"/>
          <p:nvPr/>
        </p:nvSpPr>
        <p:spPr>
          <a:xfrm rot="10800000" flipV="1">
            <a:off x="3647767" y="655993"/>
            <a:ext cx="132243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TIMING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C3C8CD7-42D6-436B-802F-0722F247A3A2}"/>
              </a:ext>
            </a:extLst>
          </p:cNvPr>
          <p:cNvSpPr txBox="1"/>
          <p:nvPr/>
        </p:nvSpPr>
        <p:spPr>
          <a:xfrm>
            <a:off x="707923" y="1312606"/>
            <a:ext cx="111497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8.30 to  9.30  </a:t>
            </a:r>
            <a:r>
              <a:rPr lang="fr-FR" sz="2400" dirty="0" err="1"/>
              <a:t>Arrival</a:t>
            </a:r>
            <a:r>
              <a:rPr lang="fr-FR" sz="2400" dirty="0"/>
              <a:t> of the  </a:t>
            </a:r>
            <a:r>
              <a:rPr lang="fr-FR" sz="2400" dirty="0" err="1"/>
              <a:t>pipebands</a:t>
            </a:r>
            <a:r>
              <a:rPr lang="fr-FR" sz="2400" dirty="0"/>
              <a:t> , </a:t>
            </a:r>
            <a:r>
              <a:rPr lang="fr-FR" sz="2400" dirty="0" err="1"/>
              <a:t>individual</a:t>
            </a:r>
            <a:r>
              <a:rPr lang="fr-FR" sz="2400" dirty="0"/>
              <a:t> </a:t>
            </a:r>
            <a:r>
              <a:rPr lang="fr-FR" sz="2400" dirty="0" err="1"/>
              <a:t>Pipers</a:t>
            </a:r>
            <a:r>
              <a:rPr lang="fr-FR" sz="2400" dirty="0"/>
              <a:t> &amp; drummers , </a:t>
            </a:r>
            <a:r>
              <a:rPr lang="fr-FR" sz="2400" dirty="0" err="1"/>
              <a:t>Reenactors</a:t>
            </a:r>
            <a:r>
              <a:rPr lang="fr-FR" sz="2400" dirty="0"/>
              <a:t>, Standard </a:t>
            </a:r>
            <a:r>
              <a:rPr lang="fr-FR" sz="2400" dirty="0" err="1"/>
              <a:t>Berarers</a:t>
            </a:r>
            <a:r>
              <a:rPr lang="fr-FR" sz="2400" dirty="0"/>
              <a:t>, </a:t>
            </a:r>
            <a:r>
              <a:rPr lang="fr-FR" sz="2400" dirty="0" err="1"/>
              <a:t>aso</a:t>
            </a:r>
            <a:r>
              <a:rPr lang="fr-FR" sz="2400" dirty="0"/>
              <a:t>….</a:t>
            </a:r>
          </a:p>
          <a:p>
            <a:r>
              <a:rPr lang="fr-FR" sz="2400" dirty="0"/>
              <a:t>9.40 to 10.00     </a:t>
            </a:r>
            <a:r>
              <a:rPr lang="fr-FR" sz="2400" dirty="0" err="1"/>
              <a:t>Pipers</a:t>
            </a:r>
            <a:r>
              <a:rPr lang="fr-FR" sz="2400" dirty="0"/>
              <a:t>  are tuning up  </a:t>
            </a:r>
          </a:p>
          <a:p>
            <a:r>
              <a:rPr lang="fr-FR" sz="2400" dirty="0"/>
              <a:t>10.00  to 10.30  Mass Band </a:t>
            </a:r>
            <a:r>
              <a:rPr lang="fr-FR" sz="2400" dirty="0" err="1"/>
              <a:t>Rehearsal</a:t>
            </a:r>
            <a:r>
              <a:rPr lang="fr-FR" sz="2400" dirty="0"/>
              <a:t>  at  the SA  Museum  Cars Parking</a:t>
            </a:r>
          </a:p>
          <a:p>
            <a:r>
              <a:rPr lang="fr-FR" sz="2400" dirty="0"/>
              <a:t>10.50   Mass Band </a:t>
            </a:r>
            <a:r>
              <a:rPr lang="fr-FR" sz="2400" dirty="0" err="1"/>
              <a:t>takes</a:t>
            </a:r>
            <a:r>
              <a:rPr lang="fr-FR" sz="2400" dirty="0"/>
              <a:t> positon on at the </a:t>
            </a:r>
            <a:r>
              <a:rPr lang="fr-FR" sz="2400" dirty="0" err="1"/>
              <a:t>starting</a:t>
            </a:r>
            <a:r>
              <a:rPr lang="fr-FR" sz="2400" dirty="0"/>
              <a:t> Point  (CHURCH)</a:t>
            </a:r>
          </a:p>
          <a:p>
            <a:r>
              <a:rPr lang="fr-FR" sz="2400" dirty="0"/>
              <a:t>First </a:t>
            </a:r>
            <a:r>
              <a:rPr lang="fr-FR" sz="2400" dirty="0" err="1"/>
              <a:t>rows</a:t>
            </a:r>
            <a:r>
              <a:rPr lang="fr-FR" sz="2400" dirty="0"/>
              <a:t> are  </a:t>
            </a:r>
            <a:r>
              <a:rPr lang="fr-FR" sz="2400" dirty="0" err="1"/>
              <a:t>prioritary</a:t>
            </a:r>
            <a:r>
              <a:rPr lang="fr-FR" sz="2400" dirty="0"/>
              <a:t> for  pipe bands  </a:t>
            </a:r>
            <a:r>
              <a:rPr lang="fr-FR" sz="2400" dirty="0" err="1"/>
              <a:t>pipers</a:t>
            </a:r>
            <a:r>
              <a:rPr lang="fr-FR" sz="2400" dirty="0"/>
              <a:t>  , </a:t>
            </a:r>
            <a:r>
              <a:rPr lang="fr-FR" sz="2400" dirty="0" err="1"/>
              <a:t>followed</a:t>
            </a:r>
            <a:r>
              <a:rPr lang="fr-FR" sz="2400" dirty="0"/>
              <a:t> by  </a:t>
            </a:r>
            <a:r>
              <a:rPr lang="fr-FR" sz="2400" dirty="0" err="1"/>
              <a:t>individual</a:t>
            </a:r>
            <a:r>
              <a:rPr lang="fr-FR" sz="2400" dirty="0"/>
              <a:t> </a:t>
            </a:r>
            <a:r>
              <a:rPr lang="fr-FR" sz="2400" dirty="0" err="1"/>
              <a:t>pipers</a:t>
            </a:r>
            <a:r>
              <a:rPr lang="fr-FR" sz="2400" dirty="0"/>
              <a:t>  and drummers</a:t>
            </a:r>
          </a:p>
          <a:p>
            <a:r>
              <a:rPr lang="fr-FR" sz="2400" dirty="0"/>
              <a:t>                                 ***************</a:t>
            </a:r>
          </a:p>
          <a:p>
            <a:r>
              <a:rPr lang="fr-FR" sz="2400" dirty="0"/>
              <a:t>11.00  to  11.20   Parade  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tthe</a:t>
            </a:r>
            <a:r>
              <a:rPr lang="fr-FR" sz="2400" dirty="0"/>
              <a:t> Church to the Square (main </a:t>
            </a:r>
            <a:r>
              <a:rPr lang="fr-FR" sz="2400" dirty="0" err="1"/>
              <a:t>crossroad</a:t>
            </a:r>
            <a:r>
              <a:rPr lang="fr-FR" sz="2400" dirty="0"/>
              <a:t>)</a:t>
            </a:r>
          </a:p>
          <a:p>
            <a:r>
              <a:rPr lang="fr-FR" sz="2400" dirty="0"/>
              <a:t>  11.25   to 11.40           TUNES OF GLORY 1st Part</a:t>
            </a:r>
          </a:p>
          <a:p>
            <a:r>
              <a:rPr lang="fr-FR" sz="2400" dirty="0"/>
              <a:t>  12.00 to   12.40       REMEMBRANCE CEREMONY</a:t>
            </a:r>
          </a:p>
          <a:p>
            <a:r>
              <a:rPr lang="fr-FR" sz="2400" dirty="0"/>
              <a:t>   12.45 to    13.30          TUNES OF GLORY   2</a:t>
            </a:r>
            <a:r>
              <a:rPr lang="fr-FR" sz="2400" baseline="30000" dirty="0"/>
              <a:t>nd</a:t>
            </a:r>
            <a:r>
              <a:rPr lang="fr-FR" sz="2400" dirty="0"/>
              <a:t> Part</a:t>
            </a:r>
          </a:p>
          <a:p>
            <a:r>
              <a:rPr lang="fr-FR" dirty="0"/>
              <a:t> 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514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D4C8FD-D6E5-4479-87FE-A016BDD5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9" y="141789"/>
            <a:ext cx="4388984" cy="65834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EEAEFA5-7DA1-4EE2-ADE8-7F0A2013D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3" y="274525"/>
            <a:ext cx="1872468" cy="28124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A74C272-060C-42F9-9FDA-E550C6192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4" y="3617144"/>
            <a:ext cx="2201045" cy="29663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D5E22CB-6A99-4A5C-835F-82C85CD74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44" y="3471707"/>
            <a:ext cx="2322027" cy="31125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ABF2A8B-DBAC-4C71-AB85-29E1DBEAC5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44" y="173094"/>
            <a:ext cx="2342482" cy="2953564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FC5D9A23-60BC-48F1-A44E-C1BC6992E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25" y="1111965"/>
            <a:ext cx="2201045" cy="40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C15A1F-8581-4AF3-B441-DACF679BCCD8}"/>
              </a:ext>
            </a:extLst>
          </p:cNvPr>
          <p:cNvSpPr txBox="1"/>
          <p:nvPr/>
        </p:nvSpPr>
        <p:spPr>
          <a:xfrm>
            <a:off x="250723" y="166568"/>
            <a:ext cx="1142016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If </a:t>
            </a:r>
            <a:r>
              <a:rPr lang="fr-FR" sz="2000" b="1" i="1" dirty="0" err="1"/>
              <a:t>you’re</a:t>
            </a:r>
            <a:r>
              <a:rPr lang="fr-FR" sz="2000" b="1" i="1" dirty="0"/>
              <a:t> </a:t>
            </a:r>
            <a:r>
              <a:rPr lang="fr-FR" sz="2000" b="1" i="1" dirty="0" err="1"/>
              <a:t>interested</a:t>
            </a:r>
            <a:r>
              <a:rPr lang="fr-FR" sz="2000" b="1" i="1" dirty="0"/>
              <a:t> to </a:t>
            </a:r>
            <a:r>
              <a:rPr lang="fr-FR" sz="2000" b="1" i="1" dirty="0" err="1"/>
              <a:t>take</a:t>
            </a:r>
            <a:r>
              <a:rPr lang="fr-FR" sz="2000" b="1" i="1" dirty="0"/>
              <a:t> part, </a:t>
            </a:r>
            <a:r>
              <a:rPr lang="fr-FR" sz="2000" b="1" i="1" dirty="0" err="1"/>
              <a:t>please</a:t>
            </a:r>
            <a:r>
              <a:rPr lang="fr-FR" sz="2000" b="1" i="1" dirty="0"/>
              <a:t>  </a:t>
            </a:r>
            <a:r>
              <a:rPr lang="fr-FR" sz="2000" b="1" i="1" dirty="0" err="1"/>
              <a:t>complete</a:t>
            </a:r>
            <a:r>
              <a:rPr lang="fr-FR" sz="2000" b="1" i="1" dirty="0"/>
              <a:t> &amp; </a:t>
            </a:r>
            <a:r>
              <a:rPr lang="fr-FR" sz="2000" b="1" i="1" dirty="0" err="1"/>
              <a:t>sign</a:t>
            </a:r>
            <a:r>
              <a:rPr lang="fr-FR" sz="2000" b="1" i="1" dirty="0"/>
              <a:t> the </a:t>
            </a:r>
            <a:r>
              <a:rPr lang="fr-FR" sz="2000" b="1" i="1" dirty="0" err="1"/>
              <a:t>form</a:t>
            </a:r>
            <a:r>
              <a:rPr lang="fr-FR" sz="2000" b="1" i="1" dirty="0"/>
              <a:t> </a:t>
            </a:r>
            <a:r>
              <a:rPr lang="fr-FR" sz="2000" b="1" i="1" dirty="0" err="1"/>
              <a:t>here</a:t>
            </a:r>
            <a:r>
              <a:rPr lang="fr-FR" sz="2000" b="1" i="1" dirty="0"/>
              <a:t> </a:t>
            </a:r>
            <a:r>
              <a:rPr lang="fr-FR" sz="2000" b="1" i="1" dirty="0" err="1"/>
              <a:t>below</a:t>
            </a:r>
            <a:r>
              <a:rPr lang="fr-FR" sz="2000" b="1" i="1" dirty="0"/>
              <a:t> and </a:t>
            </a:r>
            <a:r>
              <a:rPr lang="fr-FR" sz="2000" b="1" i="1" dirty="0" err="1"/>
              <a:t>send</a:t>
            </a:r>
            <a:r>
              <a:rPr lang="fr-FR" sz="2000" b="1" i="1" dirty="0"/>
              <a:t> </a:t>
            </a:r>
            <a:r>
              <a:rPr lang="fr-FR" sz="2000" b="1" i="1" dirty="0" err="1"/>
              <a:t>it</a:t>
            </a:r>
            <a:r>
              <a:rPr lang="fr-FR" sz="2000" b="1" i="1" dirty="0"/>
              <a:t> at: </a:t>
            </a:r>
            <a:r>
              <a:rPr lang="fr-FR" sz="2000" b="1" i="1" dirty="0">
                <a:hlinkClick r:id="rId2"/>
              </a:rPr>
              <a:t>sbpb@orange.fr</a:t>
            </a:r>
            <a:r>
              <a:rPr lang="fr-FR" sz="2000" b="1" i="1" dirty="0"/>
              <a:t>  </a:t>
            </a:r>
            <a:r>
              <a:rPr lang="fr-FR" sz="2000" b="1" i="1" dirty="0" err="1">
                <a:solidFill>
                  <a:srgbClr val="FF0000"/>
                </a:solidFill>
              </a:rPr>
              <a:t>before</a:t>
            </a:r>
            <a:r>
              <a:rPr lang="fr-FR" sz="2000" b="1" i="1" dirty="0">
                <a:solidFill>
                  <a:srgbClr val="FF0000"/>
                </a:solidFill>
              </a:rPr>
              <a:t>   15/02</a:t>
            </a:r>
            <a:r>
              <a:rPr lang="fr-FR" sz="2000" b="1" i="1" dirty="0"/>
              <a:t>/ </a:t>
            </a:r>
            <a:r>
              <a:rPr lang="fr-FR" sz="2000" b="1" i="1" dirty="0">
                <a:solidFill>
                  <a:srgbClr val="FF0000"/>
                </a:solidFill>
              </a:rPr>
              <a:t>2022 .  </a:t>
            </a:r>
            <a:r>
              <a:rPr lang="fr-FR" sz="2000" b="1" i="1" dirty="0" err="1">
                <a:solidFill>
                  <a:srgbClr val="FF0000"/>
                </a:solidFill>
              </a:rPr>
              <a:t>After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that</a:t>
            </a:r>
            <a:r>
              <a:rPr lang="fr-FR" sz="2000" b="1" i="1" dirty="0">
                <a:solidFill>
                  <a:srgbClr val="FF0000"/>
                </a:solidFill>
              </a:rPr>
              <a:t> date  no more registration . Will </a:t>
            </a:r>
            <a:r>
              <a:rPr lang="fr-FR" sz="2000" b="1" i="1" dirty="0" err="1">
                <a:solidFill>
                  <a:srgbClr val="FF0000"/>
                </a:solidFill>
              </a:rPr>
              <a:t>be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accepted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NAME  (Nom)  </a:t>
            </a:r>
            <a:r>
              <a:rPr lang="fr-FR" dirty="0"/>
              <a:t>:   ___________________________________________________                             </a:t>
            </a:r>
          </a:p>
          <a:p>
            <a:r>
              <a:rPr lang="fr-FR" dirty="0"/>
              <a:t> FIRST   NAME  (Prénom) : ____________________________________________</a:t>
            </a:r>
          </a:p>
          <a:p>
            <a:r>
              <a:rPr lang="fr-FR" dirty="0"/>
              <a:t>ADDRESS :_________________________________________________________</a:t>
            </a:r>
          </a:p>
          <a:p>
            <a:r>
              <a:rPr lang="fr-FR" dirty="0"/>
              <a:t>PAYS (Country)</a:t>
            </a:r>
          </a:p>
          <a:p>
            <a:r>
              <a:rPr lang="fr-FR" dirty="0"/>
              <a:t>Email:</a:t>
            </a:r>
          </a:p>
          <a:p>
            <a:r>
              <a:rPr lang="fr-FR" dirty="0"/>
              <a:t>TEL :</a:t>
            </a:r>
          </a:p>
          <a:p>
            <a:r>
              <a:rPr lang="fr-FR" dirty="0" err="1"/>
              <a:t>Coming</a:t>
            </a:r>
            <a:r>
              <a:rPr lang="fr-FR" dirty="0"/>
              <a:t> as PIPER   -  DRUMMER  -   STANDARD BEARER -  REENACTOR WW1</a:t>
            </a:r>
          </a:p>
          <a:p>
            <a:r>
              <a:rPr lang="fr-FR" dirty="0"/>
              <a:t>             CORNEMUSEUX   - TAMBOUR  -  PORTE DRAPEAU – RECONSITUTEUR  14/18</a:t>
            </a:r>
          </a:p>
          <a:p>
            <a:endParaRPr lang="fr-FR" dirty="0"/>
          </a:p>
          <a:p>
            <a:r>
              <a:rPr lang="fr-FR" dirty="0"/>
              <a:t>                                  *********************</a:t>
            </a:r>
          </a:p>
          <a:p>
            <a:r>
              <a:rPr lang="fr-FR" b="1" dirty="0"/>
              <a:t>PIPEBAND ‘S NAME: ______________________________________________________________________</a:t>
            </a:r>
          </a:p>
          <a:p>
            <a:r>
              <a:rPr lang="fr-FR" dirty="0"/>
              <a:t>LOCATION :</a:t>
            </a:r>
          </a:p>
          <a:p>
            <a:r>
              <a:rPr lang="fr-FR" dirty="0"/>
              <a:t>COUNTRY :</a:t>
            </a:r>
          </a:p>
          <a:p>
            <a:r>
              <a:rPr lang="fr-FR" dirty="0"/>
              <a:t>TEL:</a:t>
            </a:r>
          </a:p>
          <a:p>
            <a:r>
              <a:rPr lang="fr-FR" dirty="0"/>
              <a:t>Email :</a:t>
            </a:r>
          </a:p>
          <a:p>
            <a:r>
              <a:rPr lang="fr-FR" dirty="0" err="1"/>
              <a:t>Number</a:t>
            </a:r>
            <a:r>
              <a:rPr lang="fr-FR" dirty="0"/>
              <a:t> of  </a:t>
            </a:r>
            <a:r>
              <a:rPr lang="fr-FR" dirty="0" err="1"/>
              <a:t>Musicians</a:t>
            </a:r>
            <a:r>
              <a:rPr lang="fr-FR" dirty="0"/>
              <a:t>  :    ____   PIPERS     _____DRUMMERS   __________DRUM MAJOR</a:t>
            </a:r>
          </a:p>
          <a:p>
            <a:r>
              <a:rPr lang="fr-FR" dirty="0"/>
              <a:t>                                                 ___      BUGLER 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29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91C2A-A394-4396-9D94-40E989537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583426" cy="77050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600" b="1" i="1" dirty="0"/>
              <a:t>CONDITIONS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73D23E-D82E-47F6-891C-4C05BDDFB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827" y="1716600"/>
            <a:ext cx="5405284" cy="4516181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No fees can be paid for taking part in the Pipers Memorial Event.  </a:t>
            </a:r>
            <a:endParaRPr lang="fr-FR" dirty="0"/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 Refreshments will be offered to all musicians after the end of the Ceremony. </a:t>
            </a:r>
            <a:r>
              <a:rPr lang="fr-FR" dirty="0"/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All musicians must be  ready for the Practice at the correct time and follow the instructions, everyone must know all of the tunes being performed during the day. 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8E8A94-1F27-4AB6-AAC1-F8843EA8B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347889"/>
            <a:ext cx="5569971" cy="4884891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All Participants must be correctly dressed, Military or Pipe Band Uniform preferred  or the appropriate civil dress will be acceptable</a:t>
            </a:r>
            <a:r>
              <a:rPr lang="fr-FR" dirty="0"/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Everyone must know the Order of Parade, Ceremony and Concert. 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 All Participants must be fully insured by their own Insurance Provider, as the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Organisers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 can not be held responsible for any subsequent loss or damage incurred at this event.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814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EB4928-F7C2-4A7B-8F73-71B40EBD9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095" y="85726"/>
            <a:ext cx="3807542" cy="72625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2000" b="1" dirty="0"/>
              <a:t>PARADE , CEREMONY &amp; CONCERT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EA092E-FCD6-4EB9-B9B0-FEF74B112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133" y="1832157"/>
            <a:ext cx="5875867" cy="467870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OF TUNES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fr-FR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MASS BAND </a:t>
            </a:r>
            <a:r>
              <a:rPr lang="fr-FR" sz="5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5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PARADE FROM THE S CHURCH  TO THE SQUARE </a:t>
            </a:r>
            <a:endParaRPr lang="fr-FR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3/4   THE GREEN HILLS  OF TYROL + WHEN THE BATTLE IS OVER + LOCHANSIDE                                                                         6/8   92nd GORDON FAREWELL TO THE CREEKS + COCK O-THE  NORTH                                                                                                       4/4   SCOTLAND THE BRAVE  + THE ROWAN TREE  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TUNES OF GLORY 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6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pipers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made  a large </a:t>
            </a:r>
            <a:r>
              <a:rPr lang="fr-FR" sz="6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circle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square</a:t>
            </a:r>
            <a:r>
              <a:rPr lang="fr-FR" sz="6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and d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rummers </a:t>
            </a:r>
            <a:r>
              <a:rPr lang="fr-FR" sz="6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formation</a:t>
            </a: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fr-FR" sz="6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BUGLE CALL</a:t>
            </a: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Airs </a:t>
            </a:r>
            <a:r>
              <a:rPr lang="fr-F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MY HOME + MORAF OF DUNVEGAN</a:t>
            </a: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3/4 THE ROAD TO PASCHENDAELE +  THE BLOODY FIELDS OF FLANDERS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Bugler and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Piper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mass band and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place at the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Pipers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endParaRPr lang="fr-FR" sz="64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D09909-76A7-423D-B46C-4FF65AD46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-1"/>
            <a:ext cx="5875867" cy="6510867"/>
          </a:xfrm>
        </p:spPr>
        <p:txBody>
          <a:bodyPr>
            <a:normAutofit fontScale="25000" lnSpcReduction="20000"/>
          </a:bodyPr>
          <a:lstStyle/>
          <a:p>
            <a:pPr marL="457200">
              <a:lnSpc>
                <a:spcPct val="107000"/>
              </a:lnSpc>
            </a:pP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SPEECH :  by the  Main </a:t>
            </a:r>
            <a:r>
              <a:rPr lang="fr-FR" sz="6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Officer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6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oand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Piper’s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Association’s</a:t>
            </a: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Chairman.</a:t>
            </a: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CEREMONY :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LAST POST + 2 min silence + THE ROUSE  +  THE   FLOWERS OF THE FOREST  (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Piper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+ </a:t>
            </a:r>
            <a:r>
              <a:rPr lang="fr-FR" sz="6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Wreaths</a:t>
            </a: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laying</a:t>
            </a: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Bugler &amp;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Piper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Memorial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fr-FR" sz="64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Massband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performing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« The Battle of the Somme » (9/8)</a:t>
            </a:r>
          </a:p>
          <a:p>
            <a:pPr indent="0">
              <a:lnSpc>
                <a:spcPct val="107000"/>
              </a:lnSpc>
              <a:buNone/>
            </a:pPr>
            <a:endParaRPr lang="fr-F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4/4  51ST HIGHLAND DIVISION </a:t>
            </a:r>
            <a:r>
              <a:rPr lang="fr-FR" sz="6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+ 2/4  42ND ROYAL HIGHLANDERS</a:t>
            </a:r>
          </a:p>
          <a:p>
            <a:pPr marL="457200">
              <a:lnSpc>
                <a:spcPct val="107000"/>
              </a:lnSpc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Air : AMAZING GRACE   (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Piper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solo the tune 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mass band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twice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457200">
              <a:lnSpc>
                <a:spcPct val="107000"/>
              </a:lnSpc>
            </a:pPr>
            <a:r>
              <a:rPr lang="fr-F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 Air 6/8  LONGUEVAL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457200">
              <a:lnSpc>
                <a:spcPct val="107000"/>
              </a:lnSpc>
            </a:pPr>
            <a:r>
              <a:rPr lang="fr-FR" sz="6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Retreat</a:t>
            </a:r>
            <a:r>
              <a:rPr lang="fr-FR" sz="6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3/4 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 PIPER OF  LONGUEVAL    </a:t>
            </a:r>
            <a:endParaRPr lang="fr-FR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4/4  IT’S A LONG WAY TO TIPERARRY + PACK UP YOUR TROUBLES IN YOUR OLD KIT BAG + KEEP THE HOME FIRE BURNING                                                                                                                         Slow Air : HIGHLAND CATHEDRAL   (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piper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plays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8 first bars  </a:t>
            </a:r>
            <a:r>
              <a:rPr lang="fr-FR" sz="6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</a:t>
            </a:r>
            <a:r>
              <a:rPr lang="fr-FR" sz="6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by the mass ban + full air 2</a:t>
            </a:r>
            <a:r>
              <a:rPr lang="fr-FR" sz="64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fr-F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time)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4/4 AULD LANG SYNE + NAE AWA TAE BIDE AWA  </a:t>
            </a:r>
          </a:p>
          <a:p>
            <a:pPr marL="457200">
              <a:lnSpc>
                <a:spcPct val="107000"/>
              </a:lnSpc>
            </a:pPr>
            <a:r>
              <a:rPr lang="fr-FR" sz="6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END OF CONCERT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55E0B2E-A560-4BEE-870C-C4A80E842759}"/>
              </a:ext>
            </a:extLst>
          </p:cNvPr>
          <p:cNvSpPr txBox="1"/>
          <p:nvPr/>
        </p:nvSpPr>
        <p:spPr>
          <a:xfrm>
            <a:off x="0" y="870099"/>
            <a:ext cx="6096000" cy="962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fr-F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PARADE ORDER :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1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MASSBAND   + +  WW1 REENACTORS </a:t>
            </a:r>
            <a:r>
              <a:rPr lang="fr-F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STANDARD BEARERS + VIPS </a:t>
            </a:r>
            <a:r>
              <a:rPr lang="fr-FR" sz="18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PUBLIC</a:t>
            </a:r>
            <a:endParaRPr lang="fr-FR" sz="1800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96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F6B378-B951-4AA8-B00D-B0505B42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2343" cy="6102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b="1" dirty="0"/>
              <a:t>THE PIPER OF  LONGUEVAL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044EAC9A-7F87-4820-A4C0-49B5B9B0E6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14" y="887253"/>
            <a:ext cx="11843657" cy="5851003"/>
          </a:xfr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75B302-5E61-4BC2-A07E-66D142548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10668000" y="799148"/>
            <a:ext cx="685800" cy="176212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98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B682FF4-8E47-417B-B933-4B15EC548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473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Grand écran</PresentationFormat>
  <Paragraphs>111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Thème Office</vt:lpstr>
      <vt:lpstr>THE  PIPERS MEMORIAL</vt:lpstr>
      <vt:lpstr>Présentation PowerPoint</vt:lpstr>
      <vt:lpstr>Présentation PowerPoint</vt:lpstr>
      <vt:lpstr>Présentation PowerPoint</vt:lpstr>
      <vt:lpstr>Présentation PowerPoint</vt:lpstr>
      <vt:lpstr>CONDITIONS</vt:lpstr>
      <vt:lpstr>PARADE , CEREMONY &amp; CONCERT</vt:lpstr>
      <vt:lpstr>THE PIPER OF  LONGUEVAL</vt:lpstr>
      <vt:lpstr>Présentation PowerPoint</vt:lpstr>
      <vt:lpstr>Présentation PowerPoint</vt:lpstr>
      <vt:lpstr>  WHERE IS LONGUEVAL ?</vt:lpstr>
      <vt:lpstr>PARADE ITINARY</vt:lpstr>
      <vt:lpstr>DATE OF REGISTRATION</vt:lpstr>
      <vt:lpstr>More information</vt:lpstr>
      <vt:lpstr>Souvenirs </vt:lpstr>
      <vt:lpstr>20 YEARS AGO…</vt:lpstr>
      <vt:lpstr>20  Years ago…</vt:lpstr>
      <vt:lpstr>The Pipers Memorial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PIPERS MEMORIAL</dc:title>
  <dc:creator>Yves Holbecq</dc:creator>
  <cp:lastModifiedBy>Yves Holbecq</cp:lastModifiedBy>
  <cp:revision>91</cp:revision>
  <dcterms:created xsi:type="dcterms:W3CDTF">2021-05-15T16:50:38Z</dcterms:created>
  <dcterms:modified xsi:type="dcterms:W3CDTF">2021-07-13T09:23:16Z</dcterms:modified>
</cp:coreProperties>
</file>